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1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3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1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38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10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3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7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83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11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FC39-16AF-493C-90B9-10122816150C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3868-13A3-4EF4-92CE-A0C0F1FF9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8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144000" cy="6102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3581" y="1143000"/>
            <a:ext cx="41148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This is absolutely useless information </a:t>
            </a:r>
            <a:r>
              <a:rPr lang="en-US" dirty="0" smtClean="0"/>
              <a:t>- Owers Corner is 40 km from Port Moresby – if ‘day trekkers’ leave it this late to learn they need ‘hiking boots’ for a ‘day walk’ they could be in for a spot of bother.</a:t>
            </a:r>
          </a:p>
          <a:p>
            <a:r>
              <a:rPr lang="en-US" dirty="0" smtClean="0"/>
              <a:t>Your AusAID taxes at work!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579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Lynn</dc:creator>
  <cp:lastModifiedBy>Charlie Lynn</cp:lastModifiedBy>
  <cp:revision>2</cp:revision>
  <dcterms:created xsi:type="dcterms:W3CDTF">2018-10-13T23:55:51Z</dcterms:created>
  <dcterms:modified xsi:type="dcterms:W3CDTF">2018-10-14T00:09:16Z</dcterms:modified>
</cp:coreProperties>
</file>